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9" r:id="rId4"/>
    <p:sldId id="258" r:id="rId5"/>
    <p:sldId id="257" r:id="rId6"/>
    <p:sldId id="259" r:id="rId7"/>
    <p:sldId id="260" r:id="rId8"/>
    <p:sldId id="265" r:id="rId9"/>
    <p:sldId id="266" r:id="rId10"/>
    <p:sldId id="267" r:id="rId11"/>
    <p:sldId id="268" r:id="rId12"/>
    <p:sldId id="270" r:id="rId13"/>
    <p:sldId id="261" r:id="rId14"/>
    <p:sldId id="263" r:id="rId15"/>
    <p:sldId id="262" r:id="rId16"/>
    <p:sldId id="264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267200"/>
            <a:ext cx="7772400" cy="8143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73175"/>
            <a:ext cx="8153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Saying hello and goodbye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So </a:t>
            </a:r>
            <a:r>
              <a:rPr lang="en-US" b="1" dirty="0" err="1" smtClean="0">
                <a:solidFill>
                  <a:srgbClr val="FF0000"/>
                </a:solidFill>
              </a:rPr>
              <a:t>sagt</a:t>
            </a:r>
            <a:r>
              <a:rPr lang="en-US" b="1" dirty="0" smtClean="0">
                <a:solidFill>
                  <a:srgbClr val="FF0000"/>
                </a:solidFill>
              </a:rPr>
              <a:t> man das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 1</a:t>
            </a:r>
          </a:p>
          <a:p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Kapitel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1-Stufe 1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Tag!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7800" y="581561"/>
            <a:ext cx="33686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Hallo!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2045" y="4953000"/>
            <a:ext cx="3764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Grü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ß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dich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6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Saying goodbye: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325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Good bye!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Auf Wiedersehen!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0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Wiedersehen!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Tschüss</a:t>
            </a:r>
            <a:r>
              <a:rPr lang="en-US" sz="6000" b="1" dirty="0" smtClean="0"/>
              <a:t>!</a:t>
            </a:r>
          </a:p>
          <a:p>
            <a:endParaRPr lang="en-US" sz="6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Tschau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900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See you later!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err="1" smtClean="0"/>
              <a:t>Bis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dann</a:t>
            </a:r>
            <a:r>
              <a:rPr lang="en-US" sz="8000" b="1" dirty="0" smtClean="0"/>
              <a:t>!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4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17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en-US" sz="11500" b="1" dirty="0" smtClean="0"/>
              <a:t>Saying hello: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15689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Good Morning!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2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err="1" smtClean="0"/>
              <a:t>Guten</a:t>
            </a:r>
            <a:r>
              <a:rPr lang="en-US" sz="8800" b="1" smtClean="0"/>
              <a:t> Morgen!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Morning!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8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Morgen!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1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/>
              <a:t>Hello!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0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/>
              <a:t>Guten</a:t>
            </a:r>
            <a:r>
              <a:rPr lang="en-US" sz="4800" b="1" dirty="0" smtClean="0"/>
              <a:t> Tag!</a:t>
            </a:r>
          </a:p>
          <a:p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Hallo!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021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Hi!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6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 design templat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72C0809-DD27-45BC-9BDE-A22207C25F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60</Words>
  <Application>Microsoft Office PowerPoint</Application>
  <PresentationFormat>On-screen Show (4:3)</PresentationFormat>
  <Paragraphs>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Blue waves design template</vt:lpstr>
      <vt:lpstr>Saying hello and goodbye So sagt man das</vt:lpstr>
      <vt:lpstr>Saying hello:</vt:lpstr>
      <vt:lpstr>Good Morning!</vt:lpstr>
      <vt:lpstr>Guten Morgen!</vt:lpstr>
      <vt:lpstr>Morning!</vt:lpstr>
      <vt:lpstr>Morgen!</vt:lpstr>
      <vt:lpstr>Hello!</vt:lpstr>
      <vt:lpstr>PowerPoint Presentation</vt:lpstr>
      <vt:lpstr>Hi!</vt:lpstr>
      <vt:lpstr>PowerPoint Presentation</vt:lpstr>
      <vt:lpstr>Saying goodbye:</vt:lpstr>
      <vt:lpstr>Good bye!</vt:lpstr>
      <vt:lpstr>Auf Wiedersehen!</vt:lpstr>
      <vt:lpstr>PowerPoint Presentation</vt:lpstr>
      <vt:lpstr>Wiedersehen!</vt:lpstr>
      <vt:lpstr>PowerPoint Presentation</vt:lpstr>
      <vt:lpstr>See you later!</vt:lpstr>
      <vt:lpstr>Bis dann!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 ist das?</dc:title>
  <dc:creator>Brigitta Post</dc:creator>
  <cp:lastModifiedBy>Brigitta Post</cp:lastModifiedBy>
  <cp:revision>27</cp:revision>
  <dcterms:created xsi:type="dcterms:W3CDTF">2013-08-31T14:17:34Z</dcterms:created>
  <dcterms:modified xsi:type="dcterms:W3CDTF">2019-08-26T20:35:42Z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TC102867109990</vt:lpwstr>
  </property>
</Properties>
</file>